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66" r:id="rId9"/>
    <p:sldId id="279" r:id="rId10"/>
    <p:sldId id="267" r:id="rId11"/>
    <p:sldId id="278" r:id="rId12"/>
    <p:sldId id="269" r:id="rId13"/>
    <p:sldId id="270" r:id="rId14"/>
    <p:sldId id="28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dậy, bé thấy tia nắng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 bé, buổi tối, tia nắng đi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em, nhà nắng ở đâu?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126.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995" y="1774691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95879" y="2644641"/>
            <a:ext cx="1215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đột ngột, bỗng nhiên nhớ ra điều gì.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nghĩ kĩ và lâu.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743</Words>
  <Application>Microsoft Office PowerPoint</Application>
  <PresentationFormat>On-screen Show (16:9)</PresentationFormat>
  <Paragraphs>157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110</cp:revision>
  <dcterms:created xsi:type="dcterms:W3CDTF">2020-12-08T15:48:47Z</dcterms:created>
  <dcterms:modified xsi:type="dcterms:W3CDTF">2021-04-28T01:44:14Z</dcterms:modified>
</cp:coreProperties>
</file>